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2192000" type="screen4x3"/>
  <p:notesSz cx="12192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1.png"  /><Relationship Id="rId11" Type="http://schemas.openxmlformats.org/officeDocument/2006/relationships/image" Target="../media/image162.png"  /><Relationship Id="rId12" Type="http://schemas.openxmlformats.org/officeDocument/2006/relationships/image" Target="../media/image163.png"  /><Relationship Id="rId13" Type="http://schemas.openxmlformats.org/officeDocument/2006/relationships/image" Target="../media/image164.png"  /><Relationship Id="rId14" Type="http://schemas.openxmlformats.org/officeDocument/2006/relationships/image" Target="../media/image165.png"  /><Relationship Id="rId15" Type="http://schemas.openxmlformats.org/officeDocument/2006/relationships/image" Target="../media/image166.png"  /><Relationship Id="rId16" Type="http://schemas.openxmlformats.org/officeDocument/2006/relationships/image" Target="../media/image167.png"  /><Relationship Id="rId17" Type="http://schemas.openxmlformats.org/officeDocument/2006/relationships/image" Target="../media/image168.png"  /><Relationship Id="rId18" Type="http://schemas.openxmlformats.org/officeDocument/2006/relationships/image" Target="../media/image169.png"  /><Relationship Id="rId19" Type="http://schemas.openxmlformats.org/officeDocument/2006/relationships/image" Target="../media/image170.png"  /><Relationship Id="rId2" Type="http://schemas.openxmlformats.org/officeDocument/2006/relationships/image" Target="../media/image153.png"  /><Relationship Id="rId20" Type="http://schemas.openxmlformats.org/officeDocument/2006/relationships/image" Target="../media/image171.png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Relationship Id="rId5" Type="http://schemas.openxmlformats.org/officeDocument/2006/relationships/image" Target="../media/image156.png"  /><Relationship Id="rId6" Type="http://schemas.openxmlformats.org/officeDocument/2006/relationships/image" Target="../media/image157.png"  /><Relationship Id="rId7" Type="http://schemas.openxmlformats.org/officeDocument/2006/relationships/image" Target="../media/image158.png"  /><Relationship Id="rId8" Type="http://schemas.openxmlformats.org/officeDocument/2006/relationships/image" Target="../media/image159.png"  /><Relationship Id="rId9" Type="http://schemas.openxmlformats.org/officeDocument/2006/relationships/image" Target="../media/image16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0.png"  /><Relationship Id="rId11" Type="http://schemas.openxmlformats.org/officeDocument/2006/relationships/image" Target="../media/image181.png"  /><Relationship Id="rId12" Type="http://schemas.openxmlformats.org/officeDocument/2006/relationships/image" Target="../media/image182.png"  /><Relationship Id="rId13" Type="http://schemas.openxmlformats.org/officeDocument/2006/relationships/image" Target="../media/image183.png"  /><Relationship Id="rId14" Type="http://schemas.openxmlformats.org/officeDocument/2006/relationships/image" Target="../media/image184.png"  /><Relationship Id="rId15" Type="http://schemas.openxmlformats.org/officeDocument/2006/relationships/image" Target="../media/image185.png"  /><Relationship Id="rId16" Type="http://schemas.openxmlformats.org/officeDocument/2006/relationships/image" Target="../media/image186.png"  /><Relationship Id="rId17" Type="http://schemas.openxmlformats.org/officeDocument/2006/relationships/image" Target="../media/image187.png"  /><Relationship Id="rId18" Type="http://schemas.openxmlformats.org/officeDocument/2006/relationships/image" Target="../media/image188.png"  /><Relationship Id="rId19" Type="http://schemas.openxmlformats.org/officeDocument/2006/relationships/image" Target="../media/image189.png"  /><Relationship Id="rId2" Type="http://schemas.openxmlformats.org/officeDocument/2006/relationships/image" Target="../media/image172.png"  /><Relationship Id="rId20" Type="http://schemas.openxmlformats.org/officeDocument/2006/relationships/image" Target="../media/image190.png"  /><Relationship Id="rId21" Type="http://schemas.openxmlformats.org/officeDocument/2006/relationships/image" Target="../media/image191.png"  /><Relationship Id="rId22" Type="http://schemas.openxmlformats.org/officeDocument/2006/relationships/image" Target="../media/image192.png"  /><Relationship Id="rId23" Type="http://schemas.openxmlformats.org/officeDocument/2006/relationships/image" Target="../media/image193.png"  /><Relationship Id="rId24" Type="http://schemas.openxmlformats.org/officeDocument/2006/relationships/image" Target="../media/image194.png"  /><Relationship Id="rId3" Type="http://schemas.openxmlformats.org/officeDocument/2006/relationships/image" Target="../media/image173.png"  /><Relationship Id="rId4" Type="http://schemas.openxmlformats.org/officeDocument/2006/relationships/image" Target="../media/image174.png"  /><Relationship Id="rId5" Type="http://schemas.openxmlformats.org/officeDocument/2006/relationships/image" Target="../media/image175.png"  /><Relationship Id="rId6" Type="http://schemas.openxmlformats.org/officeDocument/2006/relationships/image" Target="../media/image176.png"  /><Relationship Id="rId7" Type="http://schemas.openxmlformats.org/officeDocument/2006/relationships/image" Target="../media/image177.png"  /><Relationship Id="rId8" Type="http://schemas.openxmlformats.org/officeDocument/2006/relationships/image" Target="../media/image178.png"  /><Relationship Id="rId9" Type="http://schemas.openxmlformats.org/officeDocument/2006/relationships/image" Target="../media/image17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3.png"  /><Relationship Id="rId11" Type="http://schemas.openxmlformats.org/officeDocument/2006/relationships/image" Target="../media/image204.png"  /><Relationship Id="rId12" Type="http://schemas.openxmlformats.org/officeDocument/2006/relationships/image" Target="../media/image205.png"  /><Relationship Id="rId13" Type="http://schemas.openxmlformats.org/officeDocument/2006/relationships/image" Target="../media/image206.png"  /><Relationship Id="rId14" Type="http://schemas.openxmlformats.org/officeDocument/2006/relationships/image" Target="../media/image207.png"  /><Relationship Id="rId15" Type="http://schemas.openxmlformats.org/officeDocument/2006/relationships/image" Target="../media/image208.png"  /><Relationship Id="rId2" Type="http://schemas.openxmlformats.org/officeDocument/2006/relationships/image" Target="../media/image195.png"  /><Relationship Id="rId3" Type="http://schemas.openxmlformats.org/officeDocument/2006/relationships/image" Target="../media/image196.png"  /><Relationship Id="rId4" Type="http://schemas.openxmlformats.org/officeDocument/2006/relationships/image" Target="../media/image197.png"  /><Relationship Id="rId5" Type="http://schemas.openxmlformats.org/officeDocument/2006/relationships/image" Target="../media/image198.png"  /><Relationship Id="rId6" Type="http://schemas.openxmlformats.org/officeDocument/2006/relationships/image" Target="../media/image199.png"  /><Relationship Id="rId7" Type="http://schemas.openxmlformats.org/officeDocument/2006/relationships/image" Target="../media/image200.png"  /><Relationship Id="rId8" Type="http://schemas.openxmlformats.org/officeDocument/2006/relationships/image" Target="../media/image201.png"  /><Relationship Id="rId9" Type="http://schemas.openxmlformats.org/officeDocument/2006/relationships/image" Target="../media/image20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7.png"  /><Relationship Id="rId11" Type="http://schemas.openxmlformats.org/officeDocument/2006/relationships/image" Target="../media/image218.png"  /><Relationship Id="rId12" Type="http://schemas.openxmlformats.org/officeDocument/2006/relationships/image" Target="../media/image219.png"  /><Relationship Id="rId13" Type="http://schemas.openxmlformats.org/officeDocument/2006/relationships/image" Target="../media/image220.png"  /><Relationship Id="rId14" Type="http://schemas.openxmlformats.org/officeDocument/2006/relationships/image" Target="../media/image221.png"  /><Relationship Id="rId15" Type="http://schemas.openxmlformats.org/officeDocument/2006/relationships/image" Target="../media/image222.png"  /><Relationship Id="rId16" Type="http://schemas.openxmlformats.org/officeDocument/2006/relationships/image" Target="../media/image223.png"  /><Relationship Id="rId17" Type="http://schemas.openxmlformats.org/officeDocument/2006/relationships/image" Target="../media/image224.png"  /><Relationship Id="rId18" Type="http://schemas.openxmlformats.org/officeDocument/2006/relationships/image" Target="../media/image225.png"  /><Relationship Id="rId19" Type="http://schemas.openxmlformats.org/officeDocument/2006/relationships/image" Target="../media/image226.png"  /><Relationship Id="rId2" Type="http://schemas.openxmlformats.org/officeDocument/2006/relationships/image" Target="../media/image209.png"  /><Relationship Id="rId20" Type="http://schemas.openxmlformats.org/officeDocument/2006/relationships/image" Target="../media/image227.png"  /><Relationship Id="rId3" Type="http://schemas.openxmlformats.org/officeDocument/2006/relationships/image" Target="../media/image210.png"  /><Relationship Id="rId4" Type="http://schemas.openxmlformats.org/officeDocument/2006/relationships/image" Target="../media/image211.png"  /><Relationship Id="rId5" Type="http://schemas.openxmlformats.org/officeDocument/2006/relationships/image" Target="../media/image212.png"  /><Relationship Id="rId6" Type="http://schemas.openxmlformats.org/officeDocument/2006/relationships/image" Target="../media/image213.png"  /><Relationship Id="rId7" Type="http://schemas.openxmlformats.org/officeDocument/2006/relationships/image" Target="../media/image214.png"  /><Relationship Id="rId8" Type="http://schemas.openxmlformats.org/officeDocument/2006/relationships/image" Target="../media/image215.png"  /><Relationship Id="rId9" Type="http://schemas.openxmlformats.org/officeDocument/2006/relationships/image" Target="../media/image2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6.png"  /><Relationship Id="rId11" Type="http://schemas.openxmlformats.org/officeDocument/2006/relationships/image" Target="../media/image237.png"  /><Relationship Id="rId12" Type="http://schemas.openxmlformats.org/officeDocument/2006/relationships/image" Target="../media/image238.png"  /><Relationship Id="rId13" Type="http://schemas.openxmlformats.org/officeDocument/2006/relationships/image" Target="../media/image239.png"  /><Relationship Id="rId14" Type="http://schemas.openxmlformats.org/officeDocument/2006/relationships/image" Target="../media/image240.png"  /><Relationship Id="rId15" Type="http://schemas.openxmlformats.org/officeDocument/2006/relationships/image" Target="../media/image241.png"  /><Relationship Id="rId16" Type="http://schemas.openxmlformats.org/officeDocument/2006/relationships/image" Target="../media/image242.png"  /><Relationship Id="rId17" Type="http://schemas.openxmlformats.org/officeDocument/2006/relationships/image" Target="../media/image243.png"  /><Relationship Id="rId18" Type="http://schemas.openxmlformats.org/officeDocument/2006/relationships/image" Target="../media/image244.png"  /><Relationship Id="rId19" Type="http://schemas.openxmlformats.org/officeDocument/2006/relationships/image" Target="../media/image245.png"  /><Relationship Id="rId2" Type="http://schemas.openxmlformats.org/officeDocument/2006/relationships/image" Target="../media/image228.png"  /><Relationship Id="rId20" Type="http://schemas.openxmlformats.org/officeDocument/2006/relationships/image" Target="../media/image246.png"  /><Relationship Id="rId21" Type="http://schemas.openxmlformats.org/officeDocument/2006/relationships/image" Target="../media/image247.png"  /><Relationship Id="rId22" Type="http://schemas.openxmlformats.org/officeDocument/2006/relationships/image" Target="../media/image248.png"  /><Relationship Id="rId23" Type="http://schemas.openxmlformats.org/officeDocument/2006/relationships/image" Target="../media/image249.png"  /><Relationship Id="rId24" Type="http://schemas.openxmlformats.org/officeDocument/2006/relationships/image" Target="../media/image250.png"  /><Relationship Id="rId25" Type="http://schemas.openxmlformats.org/officeDocument/2006/relationships/image" Target="../media/image251.png"  /><Relationship Id="rId26" Type="http://schemas.openxmlformats.org/officeDocument/2006/relationships/image" Target="../media/image252.png"  /><Relationship Id="rId27" Type="http://schemas.openxmlformats.org/officeDocument/2006/relationships/image" Target="../media/image253.png"  /><Relationship Id="rId28" Type="http://schemas.openxmlformats.org/officeDocument/2006/relationships/image" Target="../media/image254.png"  /><Relationship Id="rId29" Type="http://schemas.openxmlformats.org/officeDocument/2006/relationships/image" Target="../media/image255.png"  /><Relationship Id="rId3" Type="http://schemas.openxmlformats.org/officeDocument/2006/relationships/image" Target="../media/image229.png"  /><Relationship Id="rId30" Type="http://schemas.openxmlformats.org/officeDocument/2006/relationships/image" Target="../media/image256.png"  /><Relationship Id="rId31" Type="http://schemas.openxmlformats.org/officeDocument/2006/relationships/image" Target="../media/image257.png"  /><Relationship Id="rId32" Type="http://schemas.openxmlformats.org/officeDocument/2006/relationships/image" Target="../media/image258.png"  /><Relationship Id="rId33" Type="http://schemas.openxmlformats.org/officeDocument/2006/relationships/image" Target="../media/image259.png"  /><Relationship Id="rId34" Type="http://schemas.openxmlformats.org/officeDocument/2006/relationships/image" Target="../media/image260.png"  /><Relationship Id="rId35" Type="http://schemas.openxmlformats.org/officeDocument/2006/relationships/image" Target="../media/image261.png"  /><Relationship Id="rId36" Type="http://schemas.openxmlformats.org/officeDocument/2006/relationships/image" Target="../media/image262.png"  /><Relationship Id="rId37" Type="http://schemas.openxmlformats.org/officeDocument/2006/relationships/image" Target="../media/image263.png"  /><Relationship Id="rId38" Type="http://schemas.openxmlformats.org/officeDocument/2006/relationships/image" Target="../media/image264.png"  /><Relationship Id="rId39" Type="http://schemas.openxmlformats.org/officeDocument/2006/relationships/image" Target="../media/image265.png"  /><Relationship Id="rId4" Type="http://schemas.openxmlformats.org/officeDocument/2006/relationships/image" Target="../media/image230.png"  /><Relationship Id="rId40" Type="http://schemas.openxmlformats.org/officeDocument/2006/relationships/image" Target="../media/image266.png"  /><Relationship Id="rId41" Type="http://schemas.openxmlformats.org/officeDocument/2006/relationships/image" Target="../media/image267.png"  /><Relationship Id="rId42" Type="http://schemas.openxmlformats.org/officeDocument/2006/relationships/image" Target="../media/image268.png"  /><Relationship Id="rId43" Type="http://schemas.openxmlformats.org/officeDocument/2006/relationships/image" Target="../media/image269.png"  /><Relationship Id="rId44" Type="http://schemas.openxmlformats.org/officeDocument/2006/relationships/image" Target="../media/image270.png"  /><Relationship Id="rId45" Type="http://schemas.openxmlformats.org/officeDocument/2006/relationships/image" Target="../media/image271.png"  /><Relationship Id="rId46" Type="http://schemas.openxmlformats.org/officeDocument/2006/relationships/image" Target="../media/image272.png"  /><Relationship Id="rId47" Type="http://schemas.openxmlformats.org/officeDocument/2006/relationships/image" Target="../media/image273.png"  /><Relationship Id="rId48" Type="http://schemas.openxmlformats.org/officeDocument/2006/relationships/image" Target="../media/image274.png"  /><Relationship Id="rId49" Type="http://schemas.openxmlformats.org/officeDocument/2006/relationships/image" Target="../media/image275.png"  /><Relationship Id="rId5" Type="http://schemas.openxmlformats.org/officeDocument/2006/relationships/image" Target="../media/image231.png"  /><Relationship Id="rId50" Type="http://schemas.openxmlformats.org/officeDocument/2006/relationships/image" Target="../media/image276.png"  /><Relationship Id="rId51" Type="http://schemas.openxmlformats.org/officeDocument/2006/relationships/image" Target="../media/image277.png"  /><Relationship Id="rId52" Type="http://schemas.openxmlformats.org/officeDocument/2006/relationships/image" Target="../media/image278.png"  /><Relationship Id="rId53" Type="http://schemas.openxmlformats.org/officeDocument/2006/relationships/image" Target="../media/image279.png"  /><Relationship Id="rId54" Type="http://schemas.openxmlformats.org/officeDocument/2006/relationships/image" Target="../media/image280.png"  /><Relationship Id="rId55" Type="http://schemas.openxmlformats.org/officeDocument/2006/relationships/image" Target="../media/image281.png"  /><Relationship Id="rId6" Type="http://schemas.openxmlformats.org/officeDocument/2006/relationships/image" Target="../media/image232.png"  /><Relationship Id="rId7" Type="http://schemas.openxmlformats.org/officeDocument/2006/relationships/image" Target="../media/image233.png"  /><Relationship Id="rId8" Type="http://schemas.openxmlformats.org/officeDocument/2006/relationships/image" Target="../media/image234.png"  /><Relationship Id="rId9" Type="http://schemas.openxmlformats.org/officeDocument/2006/relationships/image" Target="../media/image23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8.png"  /><Relationship Id="rId2" Type="http://schemas.openxmlformats.org/officeDocument/2006/relationships/image" Target="../media/image282.png"  /><Relationship Id="rId3" Type="http://schemas.openxmlformats.org/officeDocument/2006/relationships/image" Target="../media/image283.png"  /><Relationship Id="rId4" Type="http://schemas.openxmlformats.org/officeDocument/2006/relationships/image" Target="../media/image284.png"  /><Relationship Id="rId5" Type="http://schemas.openxmlformats.org/officeDocument/2006/relationships/image" Target="../media/image285.png"  /><Relationship Id="rId6" Type="http://schemas.openxmlformats.org/officeDocument/2006/relationships/image" Target="../media/image286.png"  /><Relationship Id="rId7" Type="http://schemas.openxmlformats.org/officeDocument/2006/relationships/image" Target="../media/image287.png"  /><Relationship Id="rId8" Type="http://schemas.openxmlformats.org/officeDocument/2006/relationships/video" Target="../media/unknown1.mp4"  /><Relationship Id="rId9" Type="http://schemas.microsoft.com/office/2007/relationships/media" Target="../media/unknown1.mp4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7.png"  /><Relationship Id="rId11" Type="http://schemas.openxmlformats.org/officeDocument/2006/relationships/image" Target="../media/image298.png"  /><Relationship Id="rId12" Type="http://schemas.openxmlformats.org/officeDocument/2006/relationships/image" Target="../media/image299.png"  /><Relationship Id="rId13" Type="http://schemas.openxmlformats.org/officeDocument/2006/relationships/image" Target="../media/image300.png"  /><Relationship Id="rId14" Type="http://schemas.openxmlformats.org/officeDocument/2006/relationships/image" Target="../media/image301.png"  /><Relationship Id="rId15" Type="http://schemas.openxmlformats.org/officeDocument/2006/relationships/image" Target="../media/image302.png"  /><Relationship Id="rId16" Type="http://schemas.openxmlformats.org/officeDocument/2006/relationships/image" Target="../media/image303.png"  /><Relationship Id="rId17" Type="http://schemas.openxmlformats.org/officeDocument/2006/relationships/image" Target="../media/image304.png"  /><Relationship Id="rId18" Type="http://schemas.openxmlformats.org/officeDocument/2006/relationships/image" Target="../media/image305.png"  /><Relationship Id="rId19" Type="http://schemas.openxmlformats.org/officeDocument/2006/relationships/image" Target="../media/image306.png"  /><Relationship Id="rId2" Type="http://schemas.openxmlformats.org/officeDocument/2006/relationships/image" Target="../media/image289.png"  /><Relationship Id="rId20" Type="http://schemas.openxmlformats.org/officeDocument/2006/relationships/image" Target="../media/image307.png"  /><Relationship Id="rId21" Type="http://schemas.openxmlformats.org/officeDocument/2006/relationships/image" Target="../media/image308.png"  /><Relationship Id="rId22" Type="http://schemas.openxmlformats.org/officeDocument/2006/relationships/image" Target="../media/image309.png"  /><Relationship Id="rId23" Type="http://schemas.openxmlformats.org/officeDocument/2006/relationships/image" Target="../media/image310.png"  /><Relationship Id="rId24" Type="http://schemas.openxmlformats.org/officeDocument/2006/relationships/image" Target="../media/image311.png"  /><Relationship Id="rId25" Type="http://schemas.openxmlformats.org/officeDocument/2006/relationships/image" Target="../media/image312.png"  /><Relationship Id="rId26" Type="http://schemas.openxmlformats.org/officeDocument/2006/relationships/image" Target="../media/image313.png"  /><Relationship Id="rId27" Type="http://schemas.openxmlformats.org/officeDocument/2006/relationships/image" Target="../media/image314.png"  /><Relationship Id="rId28" Type="http://schemas.openxmlformats.org/officeDocument/2006/relationships/image" Target="../media/image315.png"  /><Relationship Id="rId29" Type="http://schemas.openxmlformats.org/officeDocument/2006/relationships/image" Target="../media/image316.png"  /><Relationship Id="rId3" Type="http://schemas.openxmlformats.org/officeDocument/2006/relationships/image" Target="../media/image290.png"  /><Relationship Id="rId30" Type="http://schemas.openxmlformats.org/officeDocument/2006/relationships/image" Target="../media/image317.png"  /><Relationship Id="rId31" Type="http://schemas.openxmlformats.org/officeDocument/2006/relationships/image" Target="../media/image318.png"  /><Relationship Id="rId32" Type="http://schemas.openxmlformats.org/officeDocument/2006/relationships/image" Target="../media/image319.png"  /><Relationship Id="rId4" Type="http://schemas.openxmlformats.org/officeDocument/2006/relationships/image" Target="../media/image291.png"  /><Relationship Id="rId5" Type="http://schemas.openxmlformats.org/officeDocument/2006/relationships/image" Target="../media/image292.png"  /><Relationship Id="rId6" Type="http://schemas.openxmlformats.org/officeDocument/2006/relationships/image" Target="../media/image293.png"  /><Relationship Id="rId7" Type="http://schemas.openxmlformats.org/officeDocument/2006/relationships/image" Target="../media/image294.png"  /><Relationship Id="rId8" Type="http://schemas.openxmlformats.org/officeDocument/2006/relationships/image" Target="../media/image295.png"  /><Relationship Id="rId9" Type="http://schemas.openxmlformats.org/officeDocument/2006/relationships/image" Target="../media/image29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0.png"  /><Relationship Id="rId3" Type="http://schemas.openxmlformats.org/officeDocument/2006/relationships/image" Target="../media/image321.png"  /><Relationship Id="rId4" Type="http://schemas.openxmlformats.org/officeDocument/2006/relationships/image" Target="../media/image322.png"  /><Relationship Id="rId5" Type="http://schemas.openxmlformats.org/officeDocument/2006/relationships/image" Target="../media/image323.png"  /><Relationship Id="rId6" Type="http://schemas.openxmlformats.org/officeDocument/2006/relationships/image" Target="../media/image3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15" Type="http://schemas.openxmlformats.org/officeDocument/2006/relationships/image" Target="../media/image26.png"  /><Relationship Id="rId16" Type="http://schemas.openxmlformats.org/officeDocument/2006/relationships/image" Target="../media/image27.png"  /><Relationship Id="rId17" Type="http://schemas.openxmlformats.org/officeDocument/2006/relationships/image" Target="../media/image28.png"  /><Relationship Id="rId18" Type="http://schemas.openxmlformats.org/officeDocument/2006/relationships/image" Target="../media/image29.png"  /><Relationship Id="rId19" Type="http://schemas.openxmlformats.org/officeDocument/2006/relationships/image" Target="../media/image30.png"  /><Relationship Id="rId2" Type="http://schemas.openxmlformats.org/officeDocument/2006/relationships/image" Target="../media/image13.png"  /><Relationship Id="rId20" Type="http://schemas.openxmlformats.org/officeDocument/2006/relationships/image" Target="../media/image31.png"  /><Relationship Id="rId21" Type="http://schemas.openxmlformats.org/officeDocument/2006/relationships/image" Target="../media/image32.png"  /><Relationship Id="rId22" Type="http://schemas.openxmlformats.org/officeDocument/2006/relationships/image" Target="../media/image33.png"  /><Relationship Id="rId23" Type="http://schemas.openxmlformats.org/officeDocument/2006/relationships/image" Target="../media/image34.png"  /><Relationship Id="rId24" Type="http://schemas.openxmlformats.org/officeDocument/2006/relationships/image" Target="../media/image35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.png"  /><Relationship Id="rId11" Type="http://schemas.openxmlformats.org/officeDocument/2006/relationships/image" Target="../media/image45.png"  /><Relationship Id="rId12" Type="http://schemas.openxmlformats.org/officeDocument/2006/relationships/image" Target="../media/image46.png"  /><Relationship Id="rId13" Type="http://schemas.openxmlformats.org/officeDocument/2006/relationships/image" Target="../media/image47.png"  /><Relationship Id="rId14" Type="http://schemas.openxmlformats.org/officeDocument/2006/relationships/image" Target="../media/image48.png"  /><Relationship Id="rId15" Type="http://schemas.openxmlformats.org/officeDocument/2006/relationships/image" Target="../media/image49.png"  /><Relationship Id="rId16" Type="http://schemas.openxmlformats.org/officeDocument/2006/relationships/image" Target="../media/image50.png"  /><Relationship Id="rId17" Type="http://schemas.openxmlformats.org/officeDocument/2006/relationships/image" Target="../media/image51.png"  /><Relationship Id="rId18" Type="http://schemas.openxmlformats.org/officeDocument/2006/relationships/image" Target="../media/image52.png"  /><Relationship Id="rId19" Type="http://schemas.openxmlformats.org/officeDocument/2006/relationships/image" Target="../media/image53.png"  /><Relationship Id="rId2" Type="http://schemas.openxmlformats.org/officeDocument/2006/relationships/image" Target="../media/image36.png"  /><Relationship Id="rId20" Type="http://schemas.openxmlformats.org/officeDocument/2006/relationships/image" Target="../media/image54.png"  /><Relationship Id="rId21" Type="http://schemas.openxmlformats.org/officeDocument/2006/relationships/image" Target="../media/image55.png"  /><Relationship Id="rId22" Type="http://schemas.openxmlformats.org/officeDocument/2006/relationships/image" Target="../media/image5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5.png"  /><Relationship Id="rId11" Type="http://schemas.openxmlformats.org/officeDocument/2006/relationships/image" Target="../media/image66.png"  /><Relationship Id="rId12" Type="http://schemas.openxmlformats.org/officeDocument/2006/relationships/image" Target="../media/image67.png"  /><Relationship Id="rId13" Type="http://schemas.openxmlformats.org/officeDocument/2006/relationships/image" Target="../media/image68.png"  /><Relationship Id="rId14" Type="http://schemas.openxmlformats.org/officeDocument/2006/relationships/image" Target="../media/image69.png"  /><Relationship Id="rId15" Type="http://schemas.openxmlformats.org/officeDocument/2006/relationships/image" Target="../media/image70.png"  /><Relationship Id="rId16" Type="http://schemas.openxmlformats.org/officeDocument/2006/relationships/image" Target="../media/image71.png"  /><Relationship Id="rId17" Type="http://schemas.openxmlformats.org/officeDocument/2006/relationships/image" Target="../media/image72.png"  /><Relationship Id="rId18" Type="http://schemas.openxmlformats.org/officeDocument/2006/relationships/image" Target="../media/image73.png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Relationship Id="rId9" Type="http://schemas.openxmlformats.org/officeDocument/2006/relationships/image" Target="../media/image6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2.png"  /><Relationship Id="rId11" Type="http://schemas.openxmlformats.org/officeDocument/2006/relationships/image" Target="../media/image83.png"  /><Relationship Id="rId12" Type="http://schemas.openxmlformats.org/officeDocument/2006/relationships/image" Target="../media/image84.png"  /><Relationship Id="rId13" Type="http://schemas.openxmlformats.org/officeDocument/2006/relationships/image" Target="../media/image85.png"  /><Relationship Id="rId14" Type="http://schemas.openxmlformats.org/officeDocument/2006/relationships/image" Target="../media/image86.png"  /><Relationship Id="rId15" Type="http://schemas.openxmlformats.org/officeDocument/2006/relationships/image" Target="../media/image87.png"  /><Relationship Id="rId16" Type="http://schemas.openxmlformats.org/officeDocument/2006/relationships/image" Target="../media/image88.png"  /><Relationship Id="rId17" Type="http://schemas.openxmlformats.org/officeDocument/2006/relationships/image" Target="../media/image89.png"  /><Relationship Id="rId18" Type="http://schemas.openxmlformats.org/officeDocument/2006/relationships/image" Target="../media/image90.png"  /><Relationship Id="rId19" Type="http://schemas.openxmlformats.org/officeDocument/2006/relationships/image" Target="../media/image91.png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Relationship Id="rId8" Type="http://schemas.openxmlformats.org/officeDocument/2006/relationships/image" Target="../media/image80.png"  /><Relationship Id="rId9" Type="http://schemas.openxmlformats.org/officeDocument/2006/relationships/image" Target="../media/image8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Relationship Id="rId4" Type="http://schemas.openxmlformats.org/officeDocument/2006/relationships/image" Target="../media/image94.png"  /><Relationship Id="rId5" Type="http://schemas.openxmlformats.org/officeDocument/2006/relationships/image" Target="../media/image95.png"  /><Relationship Id="rId6" Type="http://schemas.openxmlformats.org/officeDocument/2006/relationships/image" Target="../media/image96.png"  /><Relationship Id="rId7" Type="http://schemas.openxmlformats.org/officeDocument/2006/relationships/image" Target="../media/image9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6.png"  /><Relationship Id="rId11" Type="http://schemas.openxmlformats.org/officeDocument/2006/relationships/image" Target="../media/image107.png"  /><Relationship Id="rId12" Type="http://schemas.openxmlformats.org/officeDocument/2006/relationships/image" Target="../media/image108.png"  /><Relationship Id="rId13" Type="http://schemas.openxmlformats.org/officeDocument/2006/relationships/image" Target="../media/image109.png"  /><Relationship Id="rId14" Type="http://schemas.openxmlformats.org/officeDocument/2006/relationships/image" Target="../media/image110.png"  /><Relationship Id="rId15" Type="http://schemas.openxmlformats.org/officeDocument/2006/relationships/image" Target="../media/image111.png"  /><Relationship Id="rId16" Type="http://schemas.openxmlformats.org/officeDocument/2006/relationships/image" Target="../media/image112.png"  /><Relationship Id="rId17" Type="http://schemas.openxmlformats.org/officeDocument/2006/relationships/image" Target="../media/image113.png"  /><Relationship Id="rId18" Type="http://schemas.openxmlformats.org/officeDocument/2006/relationships/image" Target="../media/image114.png"  /><Relationship Id="rId19" Type="http://schemas.openxmlformats.org/officeDocument/2006/relationships/image" Target="../media/image115.png"  /><Relationship Id="rId2" Type="http://schemas.openxmlformats.org/officeDocument/2006/relationships/image" Target="../media/image98.png"  /><Relationship Id="rId20" Type="http://schemas.openxmlformats.org/officeDocument/2006/relationships/image" Target="../media/image116.png"  /><Relationship Id="rId21" Type="http://schemas.openxmlformats.org/officeDocument/2006/relationships/image" Target="../media/image117.png"  /><Relationship Id="rId22" Type="http://schemas.openxmlformats.org/officeDocument/2006/relationships/image" Target="../media/image118.png"  /><Relationship Id="rId23" Type="http://schemas.openxmlformats.org/officeDocument/2006/relationships/image" Target="../media/image119.png"  /><Relationship Id="rId24" Type="http://schemas.openxmlformats.org/officeDocument/2006/relationships/image" Target="../media/image120.png"  /><Relationship Id="rId25" Type="http://schemas.openxmlformats.org/officeDocument/2006/relationships/image" Target="../media/image121.png"  /><Relationship Id="rId26" Type="http://schemas.openxmlformats.org/officeDocument/2006/relationships/image" Target="../media/image122.png"  /><Relationship Id="rId27" Type="http://schemas.openxmlformats.org/officeDocument/2006/relationships/image" Target="../media/image123.png"  /><Relationship Id="rId28" Type="http://schemas.openxmlformats.org/officeDocument/2006/relationships/image" Target="../media/image124.png"  /><Relationship Id="rId29" Type="http://schemas.openxmlformats.org/officeDocument/2006/relationships/image" Target="../media/image125.png"  /><Relationship Id="rId3" Type="http://schemas.openxmlformats.org/officeDocument/2006/relationships/image" Target="../media/image99.png"  /><Relationship Id="rId30" Type="http://schemas.openxmlformats.org/officeDocument/2006/relationships/image" Target="../media/image126.png"  /><Relationship Id="rId31" Type="http://schemas.openxmlformats.org/officeDocument/2006/relationships/image" Target="../media/image127.png"  /><Relationship Id="rId32" Type="http://schemas.openxmlformats.org/officeDocument/2006/relationships/image" Target="../media/image128.png"  /><Relationship Id="rId33" Type="http://schemas.openxmlformats.org/officeDocument/2006/relationships/image" Target="../media/image129.png"  /><Relationship Id="rId34" Type="http://schemas.openxmlformats.org/officeDocument/2006/relationships/image" Target="../media/image130.png"  /><Relationship Id="rId35" Type="http://schemas.openxmlformats.org/officeDocument/2006/relationships/image" Target="../media/image131.png"  /><Relationship Id="rId4" Type="http://schemas.openxmlformats.org/officeDocument/2006/relationships/image" Target="../media/image100.png"  /><Relationship Id="rId5" Type="http://schemas.openxmlformats.org/officeDocument/2006/relationships/image" Target="../media/image101.png"  /><Relationship Id="rId6" Type="http://schemas.openxmlformats.org/officeDocument/2006/relationships/image" Target="../media/image102.png"  /><Relationship Id="rId7" Type="http://schemas.openxmlformats.org/officeDocument/2006/relationships/image" Target="../media/image103.png"  /><Relationship Id="rId8" Type="http://schemas.openxmlformats.org/officeDocument/2006/relationships/image" Target="../media/image104.png"  /><Relationship Id="rId9" Type="http://schemas.openxmlformats.org/officeDocument/2006/relationships/image" Target="../media/image10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0.png"  /><Relationship Id="rId11" Type="http://schemas.openxmlformats.org/officeDocument/2006/relationships/image" Target="../media/image141.png"  /><Relationship Id="rId12" Type="http://schemas.openxmlformats.org/officeDocument/2006/relationships/image" Target="../media/image142.png"  /><Relationship Id="rId13" Type="http://schemas.openxmlformats.org/officeDocument/2006/relationships/image" Target="../media/image143.png"  /><Relationship Id="rId14" Type="http://schemas.openxmlformats.org/officeDocument/2006/relationships/image" Target="../media/image144.png"  /><Relationship Id="rId15" Type="http://schemas.openxmlformats.org/officeDocument/2006/relationships/image" Target="../media/image145.png"  /><Relationship Id="rId16" Type="http://schemas.openxmlformats.org/officeDocument/2006/relationships/image" Target="../media/image146.png"  /><Relationship Id="rId17" Type="http://schemas.openxmlformats.org/officeDocument/2006/relationships/image" Target="../media/image147.png"  /><Relationship Id="rId18" Type="http://schemas.openxmlformats.org/officeDocument/2006/relationships/image" Target="../media/image148.png"  /><Relationship Id="rId19" Type="http://schemas.openxmlformats.org/officeDocument/2006/relationships/image" Target="../media/image149.png"  /><Relationship Id="rId2" Type="http://schemas.openxmlformats.org/officeDocument/2006/relationships/image" Target="../media/image132.png"  /><Relationship Id="rId20" Type="http://schemas.openxmlformats.org/officeDocument/2006/relationships/image" Target="../media/image150.png"  /><Relationship Id="rId21" Type="http://schemas.openxmlformats.org/officeDocument/2006/relationships/image" Target="../media/image151.png"  /><Relationship Id="rId22" Type="http://schemas.openxmlformats.org/officeDocument/2006/relationships/image" Target="../media/image152.png"  /><Relationship Id="rId3" Type="http://schemas.openxmlformats.org/officeDocument/2006/relationships/image" Target="../media/image133.png"  /><Relationship Id="rId4" Type="http://schemas.openxmlformats.org/officeDocument/2006/relationships/image" Target="../media/image134.png"  /><Relationship Id="rId5" Type="http://schemas.openxmlformats.org/officeDocument/2006/relationships/image" Target="../media/image135.png"  /><Relationship Id="rId6" Type="http://schemas.openxmlformats.org/officeDocument/2006/relationships/image" Target="../media/image136.png"  /><Relationship Id="rId7" Type="http://schemas.openxmlformats.org/officeDocument/2006/relationships/image" Target="../media/image137.png"  /><Relationship Id="rId8" Type="http://schemas.openxmlformats.org/officeDocument/2006/relationships/image" Target="../media/image138.png"  /><Relationship Id="rId9" Type="http://schemas.openxmlformats.org/officeDocument/2006/relationships/image" Target="../media/image13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3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190476"/>
            <a:chOff x="0" y="0"/>
            <a:chExt cx="18285714" cy="12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4068" y="11257381"/>
            <a:ext cx="18599782" cy="933095"/>
            <a:chOff x="-314068" y="11257381"/>
            <a:chExt cx="18599782" cy="933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4068" y="11257381"/>
              <a:ext cx="18599782" cy="933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466" y="3304169"/>
            <a:ext cx="12441870" cy="22859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19875" y="2915321"/>
            <a:ext cx="14445964" cy="63480"/>
            <a:chOff x="1919875" y="2915321"/>
            <a:chExt cx="14445964" cy="634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9875" y="2915321"/>
              <a:ext cx="14445964" cy="634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836" y="9109388"/>
            <a:ext cx="11455190" cy="12145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19875" y="5641026"/>
            <a:ext cx="14445964" cy="63480"/>
            <a:chOff x="1919875" y="5641026"/>
            <a:chExt cx="14445964" cy="63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9875" y="5641026"/>
              <a:ext cx="14445964" cy="6348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331" y="6661770"/>
            <a:ext cx="8699849" cy="755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9382" y="3844257"/>
            <a:ext cx="15218372" cy="7236137"/>
            <a:chOff x="1439382" y="3844257"/>
            <a:chExt cx="15218372" cy="723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9382" y="3844257"/>
              <a:ext cx="15218372" cy="72361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42203" y="-383860"/>
            <a:ext cx="20177099" cy="1955624"/>
            <a:chOff x="-942203" y="-383860"/>
            <a:chExt cx="20177099" cy="1955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42203" y="-383860"/>
              <a:ext cx="20177099" cy="19556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6405" y="377942"/>
            <a:ext cx="8924524" cy="991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9300" y="377942"/>
            <a:ext cx="889096" cy="9151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1735" y="1904268"/>
            <a:ext cx="16316965" cy="12863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73781" y="4488449"/>
            <a:ext cx="8676492" cy="3995436"/>
            <a:chOff x="3473781" y="4488449"/>
            <a:chExt cx="8676492" cy="39954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73781" y="4488449"/>
              <a:ext cx="8676492" cy="39954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309783" y="7048106"/>
            <a:ext cx="20797387" cy="47060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14989" y="6158170"/>
            <a:ext cx="3737786" cy="35513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21458" y="6811051"/>
            <a:ext cx="3600679" cy="47781"/>
            <a:chOff x="12521458" y="6811051"/>
            <a:chExt cx="3600679" cy="477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521458" y="6811051"/>
              <a:ext cx="3600679" cy="477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2323" y="3520450"/>
            <a:ext cx="3918870" cy="7211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3283" y="2422809"/>
            <a:ext cx="1100366" cy="83859"/>
            <a:chOff x="353283" y="2422809"/>
            <a:chExt cx="1100366" cy="838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353283" y="2422809"/>
              <a:ext cx="1100366" cy="8385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45078" y="5165715"/>
            <a:ext cx="1145007" cy="7870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72464" y="5357385"/>
            <a:ext cx="1199112" cy="7870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31897" y="5844572"/>
            <a:ext cx="1225864" cy="7873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12159" y="5591589"/>
            <a:ext cx="1166245" cy="7873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76805" y="4143938"/>
            <a:ext cx="1274712" cy="7873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81308" y="10541823"/>
            <a:ext cx="1155130" cy="48097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57125" y="11352078"/>
            <a:ext cx="961841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7149" y="4174243"/>
            <a:ext cx="5081907" cy="6961694"/>
            <a:chOff x="11897149" y="4174243"/>
            <a:chExt cx="5081907" cy="6961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7149" y="4174243"/>
              <a:ext cx="5081907" cy="6961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062" y="4174243"/>
            <a:ext cx="5081907" cy="6961694"/>
            <a:chOff x="1258062" y="4174243"/>
            <a:chExt cx="5081907" cy="6961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062" y="4174243"/>
              <a:ext cx="5081907" cy="69616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01904" y="4174243"/>
            <a:ext cx="5081907" cy="6961694"/>
            <a:chOff x="6601904" y="4174243"/>
            <a:chExt cx="5081907" cy="6961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1904" y="4174243"/>
              <a:ext cx="5081907" cy="69616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42203" y="-383860"/>
            <a:ext cx="20177099" cy="1955624"/>
            <a:chOff x="-942203" y="-383860"/>
            <a:chExt cx="20177099" cy="19556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2203" y="-383860"/>
              <a:ext cx="20177099" cy="19556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6405" y="377942"/>
            <a:ext cx="10133229" cy="9912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300" y="377942"/>
            <a:ext cx="889096" cy="915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92257" y="3955469"/>
            <a:ext cx="3507375" cy="11792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07569" y="3854183"/>
            <a:ext cx="3332204" cy="7211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2323" y="3854183"/>
            <a:ext cx="3677308" cy="7211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99304" y="10313142"/>
            <a:ext cx="5328499" cy="7315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0935" y="1977964"/>
            <a:ext cx="14870946" cy="13134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2963" y="2572692"/>
            <a:ext cx="1100366" cy="83859"/>
            <a:chOff x="192963" y="2572692"/>
            <a:chExt cx="1100366" cy="838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92963" y="2572692"/>
              <a:ext cx="1100366" cy="838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19495" y="4747798"/>
            <a:ext cx="6494791" cy="56712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3049" y="4582166"/>
            <a:ext cx="6494791" cy="57892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62136" y="4509721"/>
            <a:ext cx="6494791" cy="588075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04532" y="4376646"/>
            <a:ext cx="1703073" cy="3542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995581" y="4376646"/>
            <a:ext cx="1703073" cy="3542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89723" y="4376646"/>
            <a:ext cx="1703083" cy="3542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06858" y="10316192"/>
            <a:ext cx="5904795" cy="6973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88830" y="10322666"/>
            <a:ext cx="5329394" cy="73556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757125" y="11352078"/>
            <a:ext cx="904261" cy="6706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8533" y="2635269"/>
            <a:ext cx="414055" cy="377624"/>
            <a:chOff x="1118533" y="2635269"/>
            <a:chExt cx="414055" cy="3776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8533" y="2635269"/>
              <a:ext cx="414055" cy="377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2203" y="-383860"/>
            <a:ext cx="20177099" cy="1955624"/>
            <a:chOff x="-942203" y="-383860"/>
            <a:chExt cx="20177099" cy="1955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42203" y="-383860"/>
              <a:ext cx="20177099" cy="19556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6405" y="377942"/>
            <a:ext cx="1679667" cy="953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9300" y="377942"/>
            <a:ext cx="879572" cy="915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979" y="2402761"/>
            <a:ext cx="835444" cy="83859"/>
            <a:chOff x="437979" y="2402761"/>
            <a:chExt cx="835444" cy="838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37979" y="2402761"/>
              <a:ext cx="835444" cy="8385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228" y="2044007"/>
            <a:ext cx="6134917" cy="7725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0732" y="72118"/>
            <a:ext cx="17113406" cy="13599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228054" y="72118"/>
            <a:ext cx="12167303" cy="13599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14912" y="9309225"/>
            <a:ext cx="2433680" cy="237705"/>
            <a:chOff x="6814912" y="9309225"/>
            <a:chExt cx="2433680" cy="2377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1220000">
              <a:off x="6814912" y="9309225"/>
              <a:ext cx="2433680" cy="237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0370" y="8566716"/>
            <a:ext cx="2655915" cy="224393"/>
            <a:chOff x="6710370" y="8566716"/>
            <a:chExt cx="2655915" cy="2243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240000">
              <a:off x="6710370" y="8566716"/>
              <a:ext cx="2655915" cy="224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71306" y="6924859"/>
            <a:ext cx="2523686" cy="224393"/>
            <a:chOff x="6771306" y="6924859"/>
            <a:chExt cx="2523686" cy="2243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720000">
              <a:off x="6771306" y="6924859"/>
              <a:ext cx="2523686" cy="2243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19378" y="5268122"/>
            <a:ext cx="2413398" cy="224393"/>
            <a:chOff x="6819378" y="5268122"/>
            <a:chExt cx="2413398" cy="2243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560000">
              <a:off x="6819378" y="5268122"/>
              <a:ext cx="2413398" cy="2243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35604" y="8375941"/>
            <a:ext cx="3205867" cy="237705"/>
            <a:chOff x="6435604" y="8375941"/>
            <a:chExt cx="3205867" cy="2377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3320000">
              <a:off x="6435604" y="8375941"/>
              <a:ext cx="3205867" cy="23770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57125" y="11352078"/>
            <a:ext cx="973480" cy="6706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2203" y="-383860"/>
            <a:ext cx="20177099" cy="1955624"/>
            <a:chOff x="-942203" y="-383860"/>
            <a:chExt cx="20177099" cy="1955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42203" y="-383860"/>
              <a:ext cx="20177099" cy="19556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6405" y="377942"/>
            <a:ext cx="1679667" cy="953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9300" y="377942"/>
            <a:ext cx="879572" cy="915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056" y="2384025"/>
            <a:ext cx="835444" cy="83859"/>
            <a:chOff x="316056" y="2384025"/>
            <a:chExt cx="835444" cy="838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16056" y="2384025"/>
              <a:ext cx="835444" cy="8385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307" y="2025276"/>
            <a:ext cx="3310640" cy="7725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88190" y="3159099"/>
            <a:ext cx="5535045" cy="8268380"/>
            <a:chOff x="6388190" y="3159099"/>
            <a:chExt cx="5535045" cy="82683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8190" y="3159099"/>
              <a:ext cx="5535045" cy="82683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1049" y="2839040"/>
            <a:ext cx="5445584" cy="7220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8736" y="3140363"/>
            <a:ext cx="5425950" cy="8287115"/>
            <a:chOff x="658736" y="3140363"/>
            <a:chExt cx="5425950" cy="828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8736" y="3140363"/>
              <a:ext cx="5425950" cy="82871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9487" y="2839039"/>
            <a:ext cx="4937833" cy="7220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68618" y="3159099"/>
            <a:ext cx="5320843" cy="8268380"/>
            <a:chOff x="12168618" y="3159099"/>
            <a:chExt cx="5320843" cy="82683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68618" y="3159099"/>
              <a:ext cx="5320843" cy="826838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3716" y="2839040"/>
            <a:ext cx="5562775" cy="7220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1848" y="8080344"/>
            <a:ext cx="5269046" cy="3385230"/>
            <a:chOff x="691848" y="8080344"/>
            <a:chExt cx="5269046" cy="33852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848" y="8080344"/>
              <a:ext cx="5269046" cy="33852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4069" y="3392811"/>
            <a:ext cx="5468024" cy="52337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14910" y="8144818"/>
            <a:ext cx="4955660" cy="3301708"/>
            <a:chOff x="6814910" y="8144818"/>
            <a:chExt cx="4955660" cy="33017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14910" y="8144818"/>
              <a:ext cx="4955660" cy="330170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90373" y="3392811"/>
            <a:ext cx="5468319" cy="79622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82234" y="7821209"/>
            <a:ext cx="4643319" cy="3587535"/>
            <a:chOff x="12582234" y="7821209"/>
            <a:chExt cx="4643319" cy="35875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82234" y="7821209"/>
              <a:ext cx="4643319" cy="358753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24096" y="3372496"/>
            <a:ext cx="5183043" cy="64232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57125" y="11352078"/>
            <a:ext cx="973184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1848" y="3422664"/>
            <a:ext cx="16656250" cy="7180269"/>
            <a:chOff x="691848" y="3422664"/>
            <a:chExt cx="16656250" cy="71802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848" y="3422664"/>
              <a:ext cx="16656250" cy="71802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42203" y="-383860"/>
            <a:ext cx="20177099" cy="1955624"/>
            <a:chOff x="-942203" y="-383860"/>
            <a:chExt cx="20177099" cy="1955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42203" y="-383860"/>
              <a:ext cx="20177099" cy="19556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6405" y="377942"/>
            <a:ext cx="1679667" cy="953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9300" y="377942"/>
            <a:ext cx="879572" cy="9151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056" y="2384025"/>
            <a:ext cx="835444" cy="83859"/>
            <a:chOff x="316056" y="2384025"/>
            <a:chExt cx="835444" cy="838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16056" y="2384025"/>
              <a:ext cx="835444" cy="838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0306" y="2025278"/>
            <a:ext cx="6499298" cy="7725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14055" y="6430551"/>
            <a:ext cx="1466438" cy="64694"/>
            <a:chOff x="13114055" y="6430551"/>
            <a:chExt cx="1466438" cy="646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14055" y="6430551"/>
              <a:ext cx="1466438" cy="646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60464" y="7801832"/>
            <a:ext cx="1466438" cy="64694"/>
            <a:chOff x="13260464" y="7801832"/>
            <a:chExt cx="1466438" cy="646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60464" y="7801832"/>
              <a:ext cx="1466438" cy="646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49037" y="6552299"/>
            <a:ext cx="2338941" cy="63181"/>
            <a:chOff x="10249037" y="6552299"/>
            <a:chExt cx="2338941" cy="631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0249037" y="6552299"/>
              <a:ext cx="2338941" cy="631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69507" y="9084930"/>
            <a:ext cx="607989" cy="64694"/>
            <a:chOff x="7869507" y="9084930"/>
            <a:chExt cx="607989" cy="646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9507" y="9084930"/>
              <a:ext cx="607989" cy="646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65530" y="6430551"/>
            <a:ext cx="1466438" cy="64694"/>
            <a:chOff x="3365530" y="6430551"/>
            <a:chExt cx="1466438" cy="646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65530" y="6430551"/>
              <a:ext cx="1466438" cy="646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73948" y="4924113"/>
            <a:ext cx="1466438" cy="64694"/>
            <a:chOff x="6373948" y="4924113"/>
            <a:chExt cx="1466438" cy="646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73948" y="4924113"/>
              <a:ext cx="1466438" cy="646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28057" y="7252036"/>
            <a:ext cx="3689350" cy="64694"/>
            <a:chOff x="6028057" y="7252036"/>
            <a:chExt cx="3689350" cy="646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6028057" y="7252036"/>
              <a:ext cx="3689350" cy="646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72732" y="6424966"/>
            <a:ext cx="615449" cy="64694"/>
            <a:chOff x="7872732" y="6424966"/>
            <a:chExt cx="615449" cy="6469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72732" y="6424966"/>
              <a:ext cx="615449" cy="646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69002" y="7760621"/>
            <a:ext cx="607989" cy="64694"/>
            <a:chOff x="7869002" y="7760621"/>
            <a:chExt cx="607989" cy="646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69002" y="7760621"/>
              <a:ext cx="607989" cy="646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08027" y="5914414"/>
            <a:ext cx="1657811" cy="1085797"/>
            <a:chOff x="8308027" y="5914414"/>
            <a:chExt cx="1657811" cy="108579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08027" y="5914414"/>
              <a:ext cx="1657811" cy="10857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08027" y="7250070"/>
            <a:ext cx="1657811" cy="1085797"/>
            <a:chOff x="8308027" y="7250070"/>
            <a:chExt cx="1657811" cy="108579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08027" y="7250070"/>
              <a:ext cx="1657811" cy="108579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22593" y="6053720"/>
            <a:ext cx="1621490" cy="89208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87345" y="7368634"/>
            <a:ext cx="1404547" cy="89236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343700" y="6588942"/>
            <a:ext cx="2361086" cy="64694"/>
            <a:chOff x="3343700" y="6588942"/>
            <a:chExt cx="2361086" cy="6469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3343700" y="6588942"/>
              <a:ext cx="2361086" cy="6469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524243" y="6426004"/>
            <a:ext cx="615449" cy="64694"/>
            <a:chOff x="4524243" y="6426004"/>
            <a:chExt cx="615449" cy="6469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24243" y="6426004"/>
              <a:ext cx="615449" cy="6469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520513" y="7761660"/>
            <a:ext cx="607989" cy="64694"/>
            <a:chOff x="4520513" y="7761660"/>
            <a:chExt cx="607989" cy="6469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20513" y="7761660"/>
              <a:ext cx="607989" cy="6469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959538" y="5915453"/>
            <a:ext cx="1657811" cy="1085797"/>
            <a:chOff x="4959538" y="5915453"/>
            <a:chExt cx="1657811" cy="108579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59538" y="5915453"/>
              <a:ext cx="1657811" cy="108579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959538" y="7251108"/>
            <a:ext cx="1657811" cy="1085797"/>
            <a:chOff x="4959538" y="7251108"/>
            <a:chExt cx="1657811" cy="108579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59538" y="7251108"/>
              <a:ext cx="1657811" cy="10857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356521" y="4452298"/>
            <a:ext cx="2260828" cy="1092888"/>
            <a:chOff x="4356521" y="4452298"/>
            <a:chExt cx="2260828" cy="109288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56521" y="4452298"/>
              <a:ext cx="2260828" cy="1092888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405227" y="4715362"/>
            <a:ext cx="1819521" cy="62547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967584" y="6207022"/>
            <a:ext cx="1478243" cy="56657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967584" y="7566469"/>
            <a:ext cx="1478243" cy="56657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48538" y="7255388"/>
            <a:ext cx="2063401" cy="1092888"/>
            <a:chOff x="1448538" y="7255388"/>
            <a:chExt cx="2063401" cy="109288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48538" y="7255388"/>
              <a:ext cx="2063401" cy="109288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653113" y="4449521"/>
            <a:ext cx="2321851" cy="1095665"/>
            <a:chOff x="7653113" y="4449521"/>
            <a:chExt cx="2321851" cy="109566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53113" y="4449521"/>
              <a:ext cx="2321851" cy="1095665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603138" y="4713822"/>
            <a:ext cx="2000839" cy="62475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98532" y="7334565"/>
            <a:ext cx="2075179" cy="99361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511939" y="7801832"/>
            <a:ext cx="1466438" cy="64694"/>
            <a:chOff x="3511939" y="7801832"/>
            <a:chExt cx="1466438" cy="6469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11939" y="7801832"/>
              <a:ext cx="1466438" cy="646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48538" y="5969367"/>
            <a:ext cx="2063401" cy="1092888"/>
            <a:chOff x="1448538" y="5969367"/>
            <a:chExt cx="2063401" cy="109288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48538" y="5969367"/>
              <a:ext cx="2063401" cy="1092888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98532" y="6036837"/>
            <a:ext cx="1805912" cy="99391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8308027" y="8582275"/>
            <a:ext cx="1657811" cy="1085797"/>
            <a:chOff x="8308027" y="8582275"/>
            <a:chExt cx="1657811" cy="108579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308027" y="8582275"/>
              <a:ext cx="1657811" cy="1085797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411686" y="8704494"/>
            <a:ext cx="1391585" cy="89236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9918967" y="4924113"/>
            <a:ext cx="1466438" cy="64694"/>
            <a:chOff x="9918967" y="4924113"/>
            <a:chExt cx="1466438" cy="64694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918967" y="4924113"/>
              <a:ext cx="1466438" cy="6469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198132" y="4449521"/>
            <a:ext cx="2321851" cy="1095665"/>
            <a:chOff x="11198132" y="4449521"/>
            <a:chExt cx="2321851" cy="109566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198132" y="4449521"/>
              <a:ext cx="2321851" cy="1095665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131990" y="4404997"/>
            <a:ext cx="2096583" cy="125601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1417751" y="6399677"/>
            <a:ext cx="615449" cy="64694"/>
            <a:chOff x="11417751" y="6399677"/>
            <a:chExt cx="615449" cy="6469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417751" y="6399677"/>
              <a:ext cx="615449" cy="6469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414021" y="7735333"/>
            <a:ext cx="607989" cy="64694"/>
            <a:chOff x="11414021" y="7735333"/>
            <a:chExt cx="607989" cy="6469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414021" y="7735333"/>
              <a:ext cx="607989" cy="646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853046" y="5889125"/>
            <a:ext cx="1657811" cy="1085797"/>
            <a:chOff x="11853046" y="5889125"/>
            <a:chExt cx="1657811" cy="1085797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853046" y="5889125"/>
              <a:ext cx="1657811" cy="108579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853046" y="7224781"/>
            <a:ext cx="1657811" cy="1085797"/>
            <a:chOff x="11853046" y="7224781"/>
            <a:chExt cx="1657811" cy="1085797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853046" y="7224781"/>
              <a:ext cx="1657811" cy="1085797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1771381" y="6178952"/>
            <a:ext cx="1857083" cy="548759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1801433" y="7322068"/>
            <a:ext cx="1806778" cy="894236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4286219" y="5884107"/>
            <a:ext cx="2253968" cy="1092888"/>
            <a:chOff x="14286219" y="5884107"/>
            <a:chExt cx="2253968" cy="109288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4286219" y="5884107"/>
              <a:ext cx="2253968" cy="1092888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4248642" y="5990671"/>
            <a:ext cx="2391578" cy="894235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4282751" y="7206916"/>
            <a:ext cx="2253968" cy="1092888"/>
            <a:chOff x="14282751" y="7206916"/>
            <a:chExt cx="2253968" cy="1092888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282751" y="7206916"/>
              <a:ext cx="2253968" cy="1092888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4293721" y="7313482"/>
            <a:ext cx="2213026" cy="894236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462860" y="3053055"/>
            <a:ext cx="2399517" cy="692203"/>
            <a:chOff x="1462860" y="3053055"/>
            <a:chExt cx="2399517" cy="692203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62860" y="3053055"/>
              <a:ext cx="2399517" cy="692203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460860" y="3049022"/>
            <a:ext cx="2303168" cy="722796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6757125" y="11352078"/>
            <a:ext cx="968241" cy="6706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2203" y="-383860"/>
            <a:ext cx="20177099" cy="1955624"/>
            <a:chOff x="-942203" y="-383860"/>
            <a:chExt cx="20177099" cy="1955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42203" y="-383860"/>
              <a:ext cx="20177099" cy="19556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6405" y="377942"/>
            <a:ext cx="1679667" cy="953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9300" y="377942"/>
            <a:ext cx="879572" cy="915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056" y="2384025"/>
            <a:ext cx="835444" cy="83859"/>
            <a:chOff x="316056" y="2384025"/>
            <a:chExt cx="835444" cy="838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16056" y="2384025"/>
              <a:ext cx="835444" cy="8385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307" y="2025276"/>
            <a:ext cx="3310640" cy="772507"/>
          </a:xfrm>
          <a:prstGeom prst="rect">
            <a:avLst/>
          </a:prstGeom>
        </p:spPr>
      </p:pic>
      <p:pic>
        <p:nvPicPr>
          <p:cNvPr id="1005" name="그림 1004">
            <a:hlinkClick r:id="" action="ppaction://media"/>
          </p:cNvPr>
          <p:cNvPicPr>
            <a:picLocks noRot="1"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0"/>
          <a:stretch>
            <a:fillRect/>
          </a:stretch>
        </p:blipFill>
        <p:spPr>
          <a:xfrm>
            <a:off x="994892" y="2819400"/>
            <a:ext cx="16298216" cy="9287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1134" fill="hold"/>
                                        <p:tgtEl>
                                          <p:spTgt spid="10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0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2203" y="-383860"/>
            <a:ext cx="20177099" cy="1955624"/>
            <a:chOff x="-942203" y="-383860"/>
            <a:chExt cx="20177099" cy="1955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42203" y="-383860"/>
              <a:ext cx="20177099" cy="19556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6405" y="339847"/>
            <a:ext cx="1236400" cy="953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9300" y="377942"/>
            <a:ext cx="879572" cy="915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4083" y="2176902"/>
            <a:ext cx="3375896" cy="3375896"/>
            <a:chOff x="-124083" y="2176902"/>
            <a:chExt cx="3375896" cy="33758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4083" y="2176902"/>
              <a:ext cx="3375896" cy="33758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38922" y="1270795"/>
            <a:ext cx="4509540" cy="4509540"/>
            <a:chOff x="14538922" y="1270795"/>
            <a:chExt cx="4509540" cy="45095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38922" y="1270795"/>
              <a:ext cx="4509540" cy="45095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74976" y="4810809"/>
            <a:ext cx="3451952" cy="3451952"/>
            <a:chOff x="-274976" y="4810809"/>
            <a:chExt cx="3451952" cy="34519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74976" y="4810809"/>
              <a:ext cx="3451952" cy="3451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36923" y="8148475"/>
            <a:ext cx="3613317" cy="3613317"/>
            <a:chOff x="-336923" y="8148475"/>
            <a:chExt cx="3613317" cy="3613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36923" y="8148475"/>
              <a:ext cx="3613317" cy="3613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3590" y="4904132"/>
            <a:ext cx="3372773" cy="3372773"/>
            <a:chOff x="15003590" y="4904132"/>
            <a:chExt cx="3372773" cy="33727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3590" y="4904132"/>
              <a:ext cx="3372773" cy="33727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44310" y="8844937"/>
            <a:ext cx="2480216" cy="2796536"/>
            <a:chOff x="15444310" y="8844937"/>
            <a:chExt cx="2480216" cy="27965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44310" y="8844937"/>
              <a:ext cx="2480216" cy="27965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64798" y="2278878"/>
            <a:ext cx="6190705" cy="2493374"/>
            <a:chOff x="2764798" y="2278878"/>
            <a:chExt cx="6190705" cy="24933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64798" y="2278878"/>
              <a:ext cx="6190705" cy="24933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86417" y="2278878"/>
            <a:ext cx="6190705" cy="2493374"/>
            <a:chOff x="9386417" y="2278878"/>
            <a:chExt cx="6190705" cy="24933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9386417" y="2278878"/>
              <a:ext cx="6190705" cy="24933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36695" y="5638513"/>
            <a:ext cx="6190705" cy="2493374"/>
            <a:chOff x="2736695" y="5638513"/>
            <a:chExt cx="6190705" cy="24933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36695" y="5638513"/>
              <a:ext cx="6190705" cy="24933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58314" y="5638513"/>
            <a:ext cx="6190705" cy="2493374"/>
            <a:chOff x="9358314" y="5638513"/>
            <a:chExt cx="6190705" cy="24933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9358314" y="5638513"/>
              <a:ext cx="6190705" cy="24933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36695" y="9080652"/>
            <a:ext cx="6190705" cy="2493374"/>
            <a:chOff x="2736695" y="9080652"/>
            <a:chExt cx="6190705" cy="24933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6695" y="9080652"/>
              <a:ext cx="6190705" cy="24933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58314" y="9080652"/>
            <a:ext cx="6190705" cy="2493374"/>
            <a:chOff x="9358314" y="9080652"/>
            <a:chExt cx="6190705" cy="249337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9358314" y="9080652"/>
              <a:ext cx="6190705" cy="249337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31249" y="2062173"/>
            <a:ext cx="1527431" cy="77250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543439" y="2542306"/>
            <a:ext cx="5414405" cy="231152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44858" y="2530877"/>
            <a:ext cx="5340938" cy="197032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32011" y="5929849"/>
            <a:ext cx="5426147" cy="193490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44858" y="5872706"/>
            <a:ext cx="5340014" cy="197018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533277" y="9400563"/>
            <a:ext cx="5340938" cy="15206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65370" y="9423714"/>
            <a:ext cx="5631387" cy="216533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522992" y="5412611"/>
            <a:ext cx="1527431" cy="77250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531249" y="8832268"/>
            <a:ext cx="1527431" cy="7725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42859" y="2024078"/>
            <a:ext cx="1527431" cy="77250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34573" y="5374516"/>
            <a:ext cx="1527431" cy="77250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542859" y="8813221"/>
            <a:ext cx="1527431" cy="77250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757125" y="11352078"/>
            <a:ext cx="965918" cy="63817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589152" y="4286182"/>
            <a:ext cx="374437" cy="374437"/>
            <a:chOff x="3589152" y="4286182"/>
            <a:chExt cx="374437" cy="37443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89152" y="4286182"/>
              <a:ext cx="374437" cy="3744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77518" y="4286182"/>
            <a:ext cx="374437" cy="374437"/>
            <a:chOff x="6977518" y="4286182"/>
            <a:chExt cx="374437" cy="37443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77518" y="4286182"/>
              <a:ext cx="374437" cy="37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E3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0404" y="1734590"/>
            <a:ext cx="15799244" cy="8701330"/>
            <a:chOff x="1230404" y="1734590"/>
            <a:chExt cx="15799244" cy="87013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404" y="1734590"/>
              <a:ext cx="15799244" cy="87013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3617" y="2741411"/>
            <a:ext cx="6726442" cy="23912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4521" y="9360525"/>
            <a:ext cx="4129312" cy="5300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5754" y="8778987"/>
            <a:ext cx="1498046" cy="70408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1267" y="7989185"/>
            <a:ext cx="2378973" cy="7513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E3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0480" y="0"/>
            <a:ext cx="19251908" cy="1470012"/>
            <a:chOff x="-680480" y="0"/>
            <a:chExt cx="19251908" cy="1470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0480" y="0"/>
              <a:ext cx="19251908" cy="14700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786" y="377942"/>
            <a:ext cx="1236400" cy="9532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5892" y="806777"/>
            <a:ext cx="468791" cy="78646"/>
            <a:chOff x="735892" y="806777"/>
            <a:chExt cx="468791" cy="786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0">
              <a:off x="735892" y="806777"/>
              <a:ext cx="468791" cy="786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637" y="2359933"/>
            <a:ext cx="3622698" cy="5944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57125" y="11352078"/>
            <a:ext cx="1031061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27646" y="4379260"/>
            <a:ext cx="6153504" cy="6166330"/>
            <a:chOff x="10827646" y="4379260"/>
            <a:chExt cx="6153504" cy="61663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1403" y="4412981"/>
              <a:ext cx="5839747" cy="6132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553484" y="6653423"/>
              <a:ext cx="6059309" cy="1510983"/>
              <a:chOff x="8553484" y="6653423"/>
              <a:chExt cx="6059309" cy="151098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8553484" y="6653423"/>
                <a:ext cx="6059309" cy="151098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1975372" y="3860514"/>
            <a:ext cx="5180534" cy="7096802"/>
            <a:chOff x="11975372" y="3860514"/>
            <a:chExt cx="5180534" cy="70968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75372" y="3860514"/>
              <a:ext cx="5180534" cy="70968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9808" y="3860514"/>
            <a:ext cx="5180534" cy="7096802"/>
            <a:chOff x="1129808" y="3860514"/>
            <a:chExt cx="5180534" cy="70968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9808" y="3860514"/>
              <a:ext cx="5180534" cy="70968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184" y="3551620"/>
            <a:ext cx="4449364" cy="7317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680480" y="0"/>
            <a:ext cx="19956670" cy="1470012"/>
            <a:chOff x="-680480" y="0"/>
            <a:chExt cx="19956670" cy="14700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0480" y="0"/>
              <a:ext cx="19956670" cy="14700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06406" y="377942"/>
            <a:ext cx="2084848" cy="9627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296" y="377942"/>
            <a:ext cx="746238" cy="9151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84784" y="3073132"/>
            <a:ext cx="9425445" cy="172866"/>
            <a:chOff x="1784784" y="3073132"/>
            <a:chExt cx="9425445" cy="1728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84784" y="3073132"/>
              <a:ext cx="9425445" cy="1728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0427" y="2129923"/>
            <a:ext cx="16112260" cy="12233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5941" y="2653885"/>
            <a:ext cx="1100366" cy="83859"/>
            <a:chOff x="535941" y="2653885"/>
            <a:chExt cx="1100366" cy="838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35941" y="2653885"/>
              <a:ext cx="1100366" cy="838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77360" y="3860514"/>
            <a:ext cx="5180534" cy="7096802"/>
            <a:chOff x="6577360" y="3860514"/>
            <a:chExt cx="5180534" cy="70968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7360" y="3860514"/>
              <a:ext cx="5180534" cy="70968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6822" y="3551620"/>
            <a:ext cx="4189335" cy="7214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70725" y="3551620"/>
            <a:ext cx="5169430" cy="7214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3394" y="4179121"/>
            <a:ext cx="4780051" cy="6478472"/>
            <a:chOff x="1343394" y="4179121"/>
            <a:chExt cx="4780051" cy="64784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3394" y="4179121"/>
              <a:ext cx="4780051" cy="647847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07598" y="4293328"/>
            <a:ext cx="1863336" cy="38564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784652" y="4634812"/>
            <a:ext cx="4767229" cy="5709072"/>
            <a:chOff x="6784652" y="4634812"/>
            <a:chExt cx="4767229" cy="570907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4652" y="4634812"/>
              <a:ext cx="4767229" cy="570907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57125" y="11352078"/>
            <a:ext cx="1030765" cy="63817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48714" y="4345891"/>
            <a:ext cx="1859546" cy="4126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014553" y="4178546"/>
            <a:ext cx="1100366" cy="354645"/>
            <a:chOff x="5014553" y="4178546"/>
            <a:chExt cx="1100366" cy="3546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80000">
              <a:off x="5014553" y="4178546"/>
              <a:ext cx="1100366" cy="35464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287972" y="4345891"/>
            <a:ext cx="1859546" cy="41267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452513" y="4696878"/>
            <a:ext cx="1100366" cy="354645"/>
            <a:chOff x="10452513" y="4696878"/>
            <a:chExt cx="1100366" cy="3546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80000">
              <a:off x="10452513" y="4696878"/>
              <a:ext cx="1100366" cy="354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1230" y="4626507"/>
            <a:ext cx="6532039" cy="57539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3196" y="4156795"/>
            <a:ext cx="6888108" cy="6961694"/>
            <a:chOff x="1983196" y="4156795"/>
            <a:chExt cx="6888108" cy="6961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3196" y="4156795"/>
              <a:ext cx="6888108" cy="6961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0096" y="4156795"/>
            <a:ext cx="6913288" cy="6961694"/>
            <a:chOff x="9480096" y="4156795"/>
            <a:chExt cx="6913288" cy="69616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0096" y="4156795"/>
              <a:ext cx="6913288" cy="69616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8782" y="3834735"/>
            <a:ext cx="3944156" cy="7220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011" y="2120020"/>
            <a:ext cx="14909042" cy="13134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77099" y="0"/>
            <a:ext cx="19472337" cy="1470012"/>
            <a:chOff x="-977099" y="0"/>
            <a:chExt cx="19472337" cy="14700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77099" y="0"/>
              <a:ext cx="19472337" cy="14700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06405" y="377942"/>
            <a:ext cx="3608438" cy="9532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300" y="377942"/>
            <a:ext cx="889095" cy="915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43716" y="3834735"/>
            <a:ext cx="4820918" cy="11732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35391" y="4677623"/>
            <a:ext cx="1944270" cy="4393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35391" y="4958865"/>
            <a:ext cx="1942480" cy="4021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5941" y="2653885"/>
            <a:ext cx="1100366" cy="83859"/>
            <a:chOff x="535941" y="2653885"/>
            <a:chExt cx="1100366" cy="838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535941" y="2653885"/>
              <a:ext cx="1100366" cy="838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4128" y="5315116"/>
            <a:ext cx="6520092" cy="5598059"/>
            <a:chOff x="9684128" y="5315116"/>
            <a:chExt cx="6520092" cy="55980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84128" y="5315116"/>
              <a:ext cx="6520092" cy="559805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08311" y="4700568"/>
            <a:ext cx="1935689" cy="40210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06133" y="10336696"/>
            <a:ext cx="727634" cy="5417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85306" y="10336668"/>
            <a:ext cx="1750586" cy="5505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29114" y="5683042"/>
            <a:ext cx="2464638" cy="2431104"/>
            <a:chOff x="5729114" y="5683042"/>
            <a:chExt cx="2464638" cy="243110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97614" y="5683042"/>
              <a:ext cx="2296138" cy="2296138"/>
              <a:chOff x="5897614" y="5683042"/>
              <a:chExt cx="2296138" cy="229613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897614" y="5683042"/>
                <a:ext cx="2296138" cy="22961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729114" y="5854016"/>
              <a:ext cx="2260129" cy="2260129"/>
              <a:chOff x="5729114" y="5854016"/>
              <a:chExt cx="2260129" cy="226012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729114" y="5854016"/>
                <a:ext cx="2260129" cy="226012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11435" y="6246969"/>
              <a:ext cx="1525738" cy="122361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757125" y="11352078"/>
            <a:ext cx="1025822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6783" y="4156795"/>
            <a:ext cx="7254520" cy="6961694"/>
            <a:chOff x="1616783" y="4156795"/>
            <a:chExt cx="7254520" cy="6961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6783" y="4156795"/>
              <a:ext cx="7254520" cy="6961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01672" y="4156795"/>
            <a:ext cx="7254520" cy="6961694"/>
            <a:chOff x="9401672" y="4156795"/>
            <a:chExt cx="7254520" cy="6961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672" y="4156795"/>
              <a:ext cx="7254520" cy="69616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4275" y="0"/>
            <a:ext cx="19291894" cy="1470012"/>
            <a:chOff x="-244275" y="0"/>
            <a:chExt cx="19291894" cy="14700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4275" y="0"/>
              <a:ext cx="19291894" cy="14700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5576" y="3834732"/>
            <a:ext cx="4133470" cy="7220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6405" y="377942"/>
            <a:ext cx="3608438" cy="9532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300" y="377942"/>
            <a:ext cx="889095" cy="915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131" y="2653885"/>
            <a:ext cx="1100366" cy="83859"/>
            <a:chOff x="412131" y="2653885"/>
            <a:chExt cx="1100366" cy="838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412131" y="2653885"/>
              <a:ext cx="1100366" cy="838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6697" y="2127144"/>
            <a:ext cx="15975438" cy="12880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6783" y="4530716"/>
            <a:ext cx="7254520" cy="65877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38273" y="3863544"/>
            <a:ext cx="4286670" cy="7163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01672" y="4577245"/>
            <a:ext cx="7254520" cy="654124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42446" y="9333788"/>
            <a:ext cx="1703292" cy="3541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1662" y="9052398"/>
            <a:ext cx="1717238" cy="3528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42446" y="9053961"/>
            <a:ext cx="1701778" cy="3768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79990" y="4934550"/>
            <a:ext cx="2803055" cy="10001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757125" y="11352078"/>
            <a:ext cx="1019422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73159" y="2855621"/>
            <a:ext cx="11415908" cy="86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77099" y="0"/>
            <a:ext cx="19529480" cy="1470012"/>
            <a:chOff x="-977099" y="0"/>
            <a:chExt cx="19529480" cy="14700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77099" y="0"/>
              <a:ext cx="19529480" cy="147001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6405" y="377942"/>
            <a:ext cx="3608438" cy="953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9300" y="377942"/>
            <a:ext cx="889095" cy="915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914" y="1997773"/>
            <a:ext cx="3066577" cy="692203"/>
            <a:chOff x="1070914" y="1997773"/>
            <a:chExt cx="3066577" cy="6922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914" y="1997773"/>
              <a:ext cx="3066577" cy="6922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841" y="2001666"/>
            <a:ext cx="2512167" cy="7799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409067" y="2138857"/>
            <a:ext cx="28940915" cy="60661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989844" y="7190380"/>
            <a:ext cx="21268641" cy="2470107"/>
            <a:chOff x="-1989844" y="7190380"/>
            <a:chExt cx="21268641" cy="24701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15045" y="8580304"/>
              <a:ext cx="10668819" cy="58040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7886" y="7377255"/>
              <a:ext cx="3411810" cy="206698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57886" y="7413364"/>
              <a:ext cx="8838953" cy="58992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90974" y="8818923"/>
              <a:ext cx="8838953" cy="5899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15041" y="9129160"/>
              <a:ext cx="9676429" cy="58040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403639" y="9097594"/>
              <a:ext cx="3834212" cy="41436"/>
              <a:chOff x="5403639" y="9097594"/>
              <a:chExt cx="3834212" cy="4143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5403639" y="9097594"/>
                <a:ext cx="3834212" cy="4143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040506" y="7105699"/>
              <a:ext cx="10101048" cy="77756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040506" y="7654738"/>
              <a:ext cx="9730534" cy="77757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778174" y="7674649"/>
              <a:ext cx="3834212" cy="41436"/>
              <a:chOff x="4778174" y="7674649"/>
              <a:chExt cx="3834212" cy="4143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4778174" y="7674649"/>
                <a:ext cx="3834212" cy="41436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757125" y="11352078"/>
            <a:ext cx="1023499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7099" y="0"/>
            <a:ext cx="19777099" cy="1470012"/>
            <a:chOff x="-977099" y="0"/>
            <a:chExt cx="19777099" cy="1470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77099" y="0"/>
              <a:ext cx="19777099" cy="14700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6405" y="377942"/>
            <a:ext cx="2176924" cy="953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9300" y="377942"/>
            <a:ext cx="889096" cy="915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630102" y="-2929737"/>
            <a:ext cx="33661158" cy="191113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57125" y="11352078"/>
            <a:ext cx="1008661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7242" y="3510469"/>
            <a:ext cx="5414841" cy="7892102"/>
            <a:chOff x="757242" y="3510469"/>
            <a:chExt cx="5414841" cy="78921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242" y="3510469"/>
              <a:ext cx="5414841" cy="78921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51179" y="3510469"/>
            <a:ext cx="5414841" cy="7892102"/>
            <a:chOff x="6451179" y="3510469"/>
            <a:chExt cx="5414841" cy="78921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1179" y="3510469"/>
              <a:ext cx="5414841" cy="78921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08869" y="3510469"/>
            <a:ext cx="5414841" cy="7892102"/>
            <a:chOff x="12008869" y="3510469"/>
            <a:chExt cx="5414841" cy="78921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8869" y="3510469"/>
              <a:ext cx="5414841" cy="78921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7912" y="8795130"/>
            <a:ext cx="1163491" cy="4809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44402" y="8795130"/>
            <a:ext cx="1163206" cy="480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01854" y="4330126"/>
            <a:ext cx="3792512" cy="3249896"/>
            <a:chOff x="1901854" y="4330126"/>
            <a:chExt cx="3792512" cy="32498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1854" y="4330126"/>
              <a:ext cx="3792512" cy="32498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414" y="3178077"/>
            <a:ext cx="4248187" cy="7629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29686" y="3178077"/>
            <a:ext cx="4342131" cy="7683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977099" y="0"/>
            <a:ext cx="19986623" cy="1470012"/>
            <a:chOff x="-977099" y="0"/>
            <a:chExt cx="19986623" cy="14700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977099" y="0"/>
              <a:ext cx="19986623" cy="14700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06405" y="377942"/>
            <a:ext cx="6854010" cy="9912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9300" y="377942"/>
            <a:ext cx="889096" cy="9151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3283" y="2422809"/>
            <a:ext cx="1100366" cy="83859"/>
            <a:chOff x="353283" y="2422809"/>
            <a:chExt cx="1100366" cy="838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353283" y="2422809"/>
              <a:ext cx="1100366" cy="838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1259" y="1856649"/>
            <a:ext cx="15640508" cy="12863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15304" y="3826972"/>
            <a:ext cx="3708470" cy="3420959"/>
            <a:chOff x="7715304" y="3826972"/>
            <a:chExt cx="3708470" cy="34209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5304" y="3826972"/>
              <a:ext cx="3708470" cy="342095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62535" y="3195154"/>
            <a:ext cx="4436528" cy="11800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546115" y="6175262"/>
            <a:ext cx="9976830" cy="353893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07496" y="4150280"/>
            <a:ext cx="1184289" cy="75582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90219" y="4989423"/>
            <a:ext cx="1102031" cy="75428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81559" y="5046566"/>
            <a:ext cx="1104317" cy="7558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834321" y="8795130"/>
            <a:ext cx="1163491" cy="48097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91620" y="9089411"/>
            <a:ext cx="4069586" cy="20369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449948" y="4191499"/>
            <a:ext cx="1166841" cy="75582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068414" y="4497154"/>
            <a:ext cx="1221689" cy="75473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796367" y="4775385"/>
            <a:ext cx="1090650" cy="75582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116347" y="6116981"/>
            <a:ext cx="9976830" cy="365549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643734" y="9089411"/>
            <a:ext cx="4621320" cy="24426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228935" y="4907553"/>
            <a:ext cx="3743053" cy="2511806"/>
            <a:chOff x="13228935" y="4907553"/>
            <a:chExt cx="3743053" cy="251180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228935" y="4907553"/>
              <a:ext cx="3743053" cy="251180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699303" y="6107567"/>
            <a:ext cx="9976830" cy="365549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957271" y="5414156"/>
            <a:ext cx="1169260" cy="75473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594223" y="4585271"/>
            <a:ext cx="1155212" cy="75582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260890" y="4447671"/>
            <a:ext cx="1216860" cy="75582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217144" y="9089411"/>
            <a:ext cx="4668348" cy="20369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6757125" y="11352078"/>
            <a:ext cx="1029308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2211" y="1856649"/>
            <a:ext cx="15722412" cy="1286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66" y="4359920"/>
            <a:ext cx="9332096" cy="4254431"/>
            <a:chOff x="3275366" y="4359920"/>
            <a:chExt cx="9332096" cy="42544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5366" y="4359920"/>
              <a:ext cx="9332096" cy="42544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9382" y="3844257"/>
            <a:ext cx="15218372" cy="7236137"/>
            <a:chOff x="1439382" y="3844257"/>
            <a:chExt cx="15218372" cy="72361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382" y="3844257"/>
              <a:ext cx="15218372" cy="7236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77099" y="0"/>
            <a:ext cx="20177099" cy="1470012"/>
            <a:chOff x="-977099" y="0"/>
            <a:chExt cx="20177099" cy="14700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77099" y="0"/>
              <a:ext cx="20177099" cy="14700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6405" y="377942"/>
            <a:ext cx="8908534" cy="10211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300" y="377942"/>
            <a:ext cx="889096" cy="915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3511" y="806777"/>
            <a:ext cx="468791" cy="78646"/>
            <a:chOff x="1783511" y="806777"/>
            <a:chExt cx="468791" cy="786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000000">
              <a:off x="1783511" y="806777"/>
              <a:ext cx="468791" cy="78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283" y="2422809"/>
            <a:ext cx="1100366" cy="83859"/>
            <a:chOff x="353283" y="2422809"/>
            <a:chExt cx="1100366" cy="838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353283" y="2422809"/>
              <a:ext cx="1100366" cy="838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3265" y="3539643"/>
            <a:ext cx="5364728" cy="72206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68513" y="6038799"/>
            <a:ext cx="3671548" cy="35513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732747" y="7548940"/>
            <a:ext cx="21892779" cy="39731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41630" y="6463646"/>
            <a:ext cx="1127537" cy="77530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19615" y="4990081"/>
            <a:ext cx="1123118" cy="7772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76295" y="6821589"/>
            <a:ext cx="1086365" cy="7772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37753" y="5433422"/>
            <a:ext cx="1102508" cy="7777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96665" y="7247659"/>
            <a:ext cx="1102956" cy="7777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40107" y="4416138"/>
            <a:ext cx="1067537" cy="77728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82139" y="6187932"/>
            <a:ext cx="1124013" cy="7772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07047" y="10514922"/>
            <a:ext cx="1159310" cy="4823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757125" y="11352078"/>
            <a:ext cx="1023499" cy="6381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15446" y="6705766"/>
            <a:ext cx="3600679" cy="47781"/>
            <a:chOff x="12715446" y="6705766"/>
            <a:chExt cx="3600679" cy="477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12715446" y="6705766"/>
              <a:ext cx="3600679" cy="47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17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2022-11-18T12:03:03.000</dcterms:created>
  <dc:creator>officegen</dc:creator>
  <cp:lastModifiedBy>jh ban</cp:lastModifiedBy>
  <dcterms:modified xsi:type="dcterms:W3CDTF">2022-11-18T03:08:04.356</dcterms:modified>
  <cp:revision>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